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rlow SemiCondensed" charset="1" panose="00000506000000000000"/>
      <p:regular r:id="rId10"/>
    </p:embeddedFont>
    <p:embeddedFont>
      <p:font typeface="Barlow SemiCondensed Bold" charset="1" panose="00000806000000000000"/>
      <p:regular r:id="rId11"/>
    </p:embeddedFont>
    <p:embeddedFont>
      <p:font typeface="Barlow SemiCondensed Italics" charset="1" panose="00000506000000000000"/>
      <p:regular r:id="rId12"/>
    </p:embeddedFont>
    <p:embeddedFont>
      <p:font typeface="Barlow SemiCondensed Bold Italics" charset="1" panose="00000806000000000000"/>
      <p:regular r:id="rId13"/>
    </p:embeddedFont>
    <p:embeddedFont>
      <p:font typeface="Barlow SemiCondensed Thin" charset="1" panose="00000306000000000000"/>
      <p:regular r:id="rId14"/>
    </p:embeddedFont>
    <p:embeddedFont>
      <p:font typeface="Barlow SemiCondensed Thin Italics" charset="1" panose="00000306000000000000"/>
      <p:regular r:id="rId15"/>
    </p:embeddedFont>
    <p:embeddedFont>
      <p:font typeface="Barlow SemiCondensed Medium" charset="1" panose="00000606000000000000"/>
      <p:regular r:id="rId16"/>
    </p:embeddedFont>
    <p:embeddedFont>
      <p:font typeface="Barlow SemiCondensed Medium Italics" charset="1" panose="00000606000000000000"/>
      <p:regular r:id="rId17"/>
    </p:embeddedFont>
    <p:embeddedFont>
      <p:font typeface="Barlow SemiCondensed Semi-Bold" charset="1" panose="00000706000000000000"/>
      <p:regular r:id="rId18"/>
    </p:embeddedFont>
    <p:embeddedFont>
      <p:font typeface="Barlow SemiCondensed Semi-Bold Italics" charset="1" panose="00000706000000000000"/>
      <p:regular r:id="rId19"/>
    </p:embeddedFont>
    <p:embeddedFont>
      <p:font typeface="Barlow SemiCondensed Heavy" charset="1" panose="00000A06000000000000"/>
      <p:regular r:id="rId20"/>
    </p:embeddedFont>
    <p:embeddedFont>
      <p:font typeface="Barlow SemiCondensed Heavy Italics" charset="1" panose="00000A06000000000000"/>
      <p:regular r:id="rId21"/>
    </p:embeddedFont>
    <p:embeddedFont>
      <p:font typeface="Montserrat" charset="1" panose="00000500000000000000"/>
      <p:regular r:id="rId22"/>
    </p:embeddedFont>
    <p:embeddedFont>
      <p:font typeface="Montserrat Bold" charset="1" panose="00000800000000000000"/>
      <p:regular r:id="rId23"/>
    </p:embeddedFont>
    <p:embeddedFont>
      <p:font typeface="Montserrat Italics" charset="1" panose="00000500000000000000"/>
      <p:regular r:id="rId24"/>
    </p:embeddedFont>
    <p:embeddedFont>
      <p:font typeface="Montserrat Bold Italics" charset="1" panose="00000800000000000000"/>
      <p:regular r:id="rId25"/>
    </p:embeddedFont>
    <p:embeddedFont>
      <p:font typeface="Montserrat Thin" charset="1" panose="00000300000000000000"/>
      <p:regular r:id="rId26"/>
    </p:embeddedFont>
    <p:embeddedFont>
      <p:font typeface="Montserrat Thin Italics" charset="1" panose="00000300000000000000"/>
      <p:regular r:id="rId27"/>
    </p:embeddedFont>
    <p:embeddedFont>
      <p:font typeface="Montserrat Extra-Light" charset="1" panose="00000300000000000000"/>
      <p:regular r:id="rId28"/>
    </p:embeddedFont>
    <p:embeddedFont>
      <p:font typeface="Montserrat Extra-Light Italics" charset="1" panose="00000300000000000000"/>
      <p:regular r:id="rId29"/>
    </p:embeddedFont>
    <p:embeddedFont>
      <p:font typeface="Montserrat Light" charset="1" panose="00000400000000000000"/>
      <p:regular r:id="rId30"/>
    </p:embeddedFont>
    <p:embeddedFont>
      <p:font typeface="Montserrat Light Italics" charset="1" panose="00000400000000000000"/>
      <p:regular r:id="rId31"/>
    </p:embeddedFont>
    <p:embeddedFont>
      <p:font typeface="Montserrat Medium" charset="1" panose="00000600000000000000"/>
      <p:regular r:id="rId32"/>
    </p:embeddedFont>
    <p:embeddedFont>
      <p:font typeface="Montserrat Medium Italics" charset="1" panose="00000600000000000000"/>
      <p:regular r:id="rId33"/>
    </p:embeddedFont>
    <p:embeddedFont>
      <p:font typeface="Montserrat Semi-Bold" charset="1" panose="00000700000000000000"/>
      <p:regular r:id="rId34"/>
    </p:embeddedFont>
    <p:embeddedFont>
      <p:font typeface="Montserrat Semi-Bold Italics" charset="1" panose="00000700000000000000"/>
      <p:regular r:id="rId35"/>
    </p:embeddedFont>
    <p:embeddedFont>
      <p:font typeface="Montserrat Ultra-Bold" charset="1" panose="00000900000000000000"/>
      <p:regular r:id="rId36"/>
    </p:embeddedFont>
    <p:embeddedFont>
      <p:font typeface="Montserrat Ultra-Bold Italics" charset="1" panose="00000900000000000000"/>
      <p:regular r:id="rId37"/>
    </p:embeddedFont>
    <p:embeddedFont>
      <p:font typeface="Montserrat Heavy" charset="1" panose="00000A00000000000000"/>
      <p:regular r:id="rId38"/>
    </p:embeddedFont>
    <p:embeddedFont>
      <p:font typeface="Montserrat Heavy Italics" charset="1" panose="00000A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https://nam04.safelinks.protection.outlook.com/?url=https%3A%2F%2Fwww.forsyth.k12.ga.us%2FPage%2F55111&amp;data=05%7C02%7Cf38361%40forsyth.k12.ga.us%7Cc20bf04b4a6e43fa8d7b08dc2e3d011b%7Cbc41c1b937824402a9e2bf8c71255790%7C0%7C0%7C638436086745677897%7CUnknown%7CTWFpbGZsb3d8eyJWIjoiMC4wLjAwMDAiLCJQIjoiV2luMzIiLCJBTiI6Ik1haWwiLCJXVCI6Mn0%3D%7C0%7C%7C%7C&amp;sdata=eYdysZbR4Mu19XIPH%2Bpr2NdgoXlhQLxeolMWE8OP%2BAA%3D&amp;reserved=0" TargetMode="External" Type="http://schemas.openxmlformats.org/officeDocument/2006/relationships/hyperlink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21" r="0" b="-1897"/>
            </a:stretch>
          </a:blipFill>
        </p:spPr>
      </p:sp>
      <p:sp>
        <p:nvSpPr>
          <p:cNvPr name="AutoShape 3" id="3"/>
          <p:cNvSpPr/>
          <p:nvPr/>
        </p:nvSpPr>
        <p:spPr>
          <a:xfrm rot="1797564">
            <a:off x="10899657" y="-2694996"/>
            <a:ext cx="4785227" cy="16273839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9947022" y="2327943"/>
            <a:ext cx="6963747" cy="696374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53674" y="1028700"/>
            <a:ext cx="1074913" cy="1070882"/>
          </a:xfrm>
          <a:custGeom>
            <a:avLst/>
            <a:gdLst/>
            <a:ahLst/>
            <a:cxnLst/>
            <a:rect r="r" b="b" t="t" l="l"/>
            <a:pathLst>
              <a:path h="1070882" w="1074913">
                <a:moveTo>
                  <a:pt x="0" y="0"/>
                </a:moveTo>
                <a:lnTo>
                  <a:pt x="1074914" y="0"/>
                </a:lnTo>
                <a:lnTo>
                  <a:pt x="1074914" y="1070882"/>
                </a:lnTo>
                <a:lnTo>
                  <a:pt x="0" y="107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58725" y="571122"/>
            <a:ext cx="1480401" cy="457578"/>
          </a:xfrm>
          <a:custGeom>
            <a:avLst/>
            <a:gdLst/>
            <a:ahLst/>
            <a:cxnLst/>
            <a:rect r="r" b="b" t="t" l="l"/>
            <a:pathLst>
              <a:path h="457578" w="1480401">
                <a:moveTo>
                  <a:pt x="0" y="0"/>
                </a:moveTo>
                <a:lnTo>
                  <a:pt x="1480400" y="0"/>
                </a:lnTo>
                <a:lnTo>
                  <a:pt x="1480400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55893" y="8965014"/>
            <a:ext cx="2591151" cy="634832"/>
          </a:xfrm>
          <a:custGeom>
            <a:avLst/>
            <a:gdLst/>
            <a:ahLst/>
            <a:cxnLst/>
            <a:rect r="r" b="b" t="t" l="l"/>
            <a:pathLst>
              <a:path h="634832" w="2591151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1797564">
            <a:off x="-831763" y="-1029256"/>
            <a:ext cx="1506771" cy="2949677"/>
          </a:xfrm>
          <a:prstGeom prst="rect">
            <a:avLst/>
          </a:prstGeom>
          <a:solidFill>
            <a:srgbClr val="CF152B"/>
          </a:solidFill>
        </p:spPr>
      </p:sp>
      <p:sp>
        <p:nvSpPr>
          <p:cNvPr name="Freeform 10" id="10"/>
          <p:cNvSpPr/>
          <p:nvPr/>
        </p:nvSpPr>
        <p:spPr>
          <a:xfrm flipH="false" flipV="false" rot="0">
            <a:off x="10997444" y="3378365"/>
            <a:ext cx="4862903" cy="4862903"/>
          </a:xfrm>
          <a:custGeom>
            <a:avLst/>
            <a:gdLst/>
            <a:ahLst/>
            <a:cxnLst/>
            <a:rect r="r" b="b" t="t" l="l"/>
            <a:pathLst>
              <a:path h="4862903" w="4862903">
                <a:moveTo>
                  <a:pt x="0" y="0"/>
                </a:moveTo>
                <a:lnTo>
                  <a:pt x="4862902" y="0"/>
                </a:lnTo>
                <a:lnTo>
                  <a:pt x="4862902" y="4862902"/>
                </a:lnTo>
                <a:lnTo>
                  <a:pt x="0" y="48629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10855" y="3092016"/>
            <a:ext cx="9725385" cy="271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99"/>
              </a:lnSpc>
            </a:pPr>
            <a:r>
              <a:rPr lang="en-US" sz="18999">
                <a:solidFill>
                  <a:srgbClr val="FFFFFF"/>
                </a:solidFill>
                <a:latin typeface="Barlow SemiCondensed Bold"/>
              </a:rPr>
              <a:t>SOCCER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0855" y="5314950"/>
            <a:ext cx="9725385" cy="271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99"/>
              </a:lnSpc>
            </a:pPr>
            <a:r>
              <a:rPr lang="en-US" sz="18999">
                <a:solidFill>
                  <a:srgbClr val="CF152B"/>
                </a:solidFill>
                <a:latin typeface="Barlow SemiCondensed Bold"/>
              </a:rPr>
              <a:t>CLUB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2980" y="1389516"/>
            <a:ext cx="5836545" cy="112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68"/>
              </a:lnSpc>
            </a:pPr>
            <a:r>
              <a:rPr lang="en-US" sz="4200">
                <a:solidFill>
                  <a:srgbClr val="FFFFFF"/>
                </a:solidFill>
                <a:latin typeface="Montserrat"/>
              </a:rPr>
              <a:t>Liberty Middle School</a:t>
            </a:r>
          </a:p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6640389" y="7079393"/>
            <a:ext cx="5736350" cy="3906962"/>
            <a:chOff x="0" y="0"/>
            <a:chExt cx="5475623" cy="3729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-5400000">
            <a:off x="3989967" y="-3357453"/>
            <a:ext cx="1904172" cy="9229884"/>
            <a:chOff x="0" y="0"/>
            <a:chExt cx="3130550" cy="151743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30550" cy="15174370"/>
            </a:xfrm>
            <a:custGeom>
              <a:avLst/>
              <a:gdLst/>
              <a:ahLst/>
              <a:cxnLst/>
              <a:rect r="r" b="b" t="t" l="l"/>
              <a:pathLst>
                <a:path h="15174370" w="3130550">
                  <a:moveTo>
                    <a:pt x="0" y="1123950"/>
                  </a:moveTo>
                  <a:lnTo>
                    <a:pt x="0" y="15174370"/>
                  </a:lnTo>
                  <a:lnTo>
                    <a:pt x="3130550" y="1517437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F152B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38887" y="2477859"/>
            <a:ext cx="16810227" cy="7666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"/>
              </a:rPr>
              <a:t>You are student-athletes…. emphasis on student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first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. You are representing Liberty by association with our team and will be expected to represent yourself, your teammates, and your school in a positive manner.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"/>
              </a:rPr>
              <a:t>You must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maintain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passing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grades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to participate, 4 out of 5 academic classes for 8th grade &amp; 3 out 4 for 6th and 7th grade for the current semester.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 Bold"/>
              </a:rPr>
              <a:t>Be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respectful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to classmates, teachers, school personnel, parents, opposing teams, referees, and members of our school community.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ontserrat"/>
              </a:rPr>
              <a:t>Representing your school is different from representing your club… not saying better, just different. A different sense of </a:t>
            </a:r>
            <a:r>
              <a:rPr lang="en-US" sz="3200">
                <a:solidFill>
                  <a:srgbClr val="FFFFFF"/>
                </a:solidFill>
                <a:latin typeface="Montserrat Bold"/>
              </a:rPr>
              <a:t>pride</a:t>
            </a:r>
            <a:r>
              <a:rPr lang="en-US" sz="3200">
                <a:solidFill>
                  <a:srgbClr val="FFFFFF"/>
                </a:solidFill>
                <a:latin typeface="Montserrat"/>
              </a:rPr>
              <a:t> with putting on a jersey with those that you go to school with. </a:t>
            </a:r>
          </a:p>
          <a:p>
            <a:pPr algn="ctr">
              <a:lnSpc>
                <a:spcPts val="29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345251" y="615515"/>
            <a:ext cx="11836987" cy="1369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>
                <a:solidFill>
                  <a:srgbClr val="FFFFFF"/>
                </a:solidFill>
                <a:latin typeface="Barlow SemiCondensed Bold"/>
              </a:rPr>
              <a:t>EXPECTATIONS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91" y="9652168"/>
            <a:ext cx="2591151" cy="634832"/>
          </a:xfrm>
          <a:custGeom>
            <a:avLst/>
            <a:gdLst/>
            <a:ahLst/>
            <a:cxnLst/>
            <a:rect r="r" b="b" t="t" l="l"/>
            <a:pathLst>
              <a:path h="634832" w="2591151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40389" y="799911"/>
            <a:ext cx="1480401" cy="457578"/>
          </a:xfrm>
          <a:custGeom>
            <a:avLst/>
            <a:gdLst/>
            <a:ahLst/>
            <a:cxnLst/>
            <a:rect r="r" b="b" t="t" l="l"/>
            <a:pathLst>
              <a:path h="457578" w="1480401">
                <a:moveTo>
                  <a:pt x="0" y="0"/>
                </a:moveTo>
                <a:lnTo>
                  <a:pt x="1480400" y="0"/>
                </a:lnTo>
                <a:lnTo>
                  <a:pt x="1480400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152689" y="669207"/>
            <a:ext cx="590496" cy="588282"/>
          </a:xfrm>
          <a:custGeom>
            <a:avLst/>
            <a:gdLst/>
            <a:ahLst/>
            <a:cxnLst/>
            <a:rect r="r" b="b" t="t" l="l"/>
            <a:pathLst>
              <a:path h="588282" w="590496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023658" y="838011"/>
            <a:ext cx="2336257" cy="28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4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</a:rPr>
              <a:t>Soccer Club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18390" y="7540923"/>
            <a:ext cx="2042452" cy="2034793"/>
          </a:xfrm>
          <a:custGeom>
            <a:avLst/>
            <a:gdLst/>
            <a:ahLst/>
            <a:cxnLst/>
            <a:rect r="r" b="b" t="t" l="l"/>
            <a:pathLst>
              <a:path h="2034793" w="2042452">
                <a:moveTo>
                  <a:pt x="0" y="0"/>
                </a:moveTo>
                <a:lnTo>
                  <a:pt x="2042452" y="0"/>
                </a:lnTo>
                <a:lnTo>
                  <a:pt x="2042452" y="2034793"/>
                </a:lnTo>
                <a:lnTo>
                  <a:pt x="0" y="2034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3869719" y="-2639715"/>
            <a:ext cx="1662194" cy="8056972"/>
            <a:chOff x="0" y="0"/>
            <a:chExt cx="3130550" cy="151743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30550" cy="15174370"/>
            </a:xfrm>
            <a:custGeom>
              <a:avLst/>
              <a:gdLst/>
              <a:ahLst/>
              <a:cxnLst/>
              <a:rect r="r" b="b" t="t" l="l"/>
              <a:pathLst>
                <a:path h="15174370" w="3130550">
                  <a:moveTo>
                    <a:pt x="0" y="1123950"/>
                  </a:moveTo>
                  <a:lnTo>
                    <a:pt x="0" y="15174370"/>
                  </a:lnTo>
                  <a:lnTo>
                    <a:pt x="3130550" y="1517437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F152B"/>
            </a:solidFill>
          </p:spPr>
        </p:sp>
      </p:grpSp>
      <p:sp>
        <p:nvSpPr>
          <p:cNvPr name="AutoShape 5" id="5"/>
          <p:cNvSpPr/>
          <p:nvPr/>
        </p:nvSpPr>
        <p:spPr>
          <a:xfrm rot="1797564">
            <a:off x="10132629" y="-3391946"/>
            <a:ext cx="613974" cy="16273839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6521522" y="6797660"/>
            <a:ext cx="5123182" cy="3489340"/>
            <a:chOff x="0" y="0"/>
            <a:chExt cx="5475623" cy="37293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499318" y="2480135"/>
            <a:ext cx="7279769" cy="724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Montserrat"/>
              </a:rPr>
              <a:t>Teams Participating: DMS, HMS, LSMS, LMMS, OMS, PGMS, RMS, SFMS, VCMS</a:t>
            </a:r>
          </a:p>
          <a:p>
            <a:pPr algn="ctr">
              <a:lnSpc>
                <a:spcPts val="4060"/>
              </a:lnSpc>
            </a:p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Montserrat Bold"/>
              </a:rPr>
              <a:t>Three Teams:</a:t>
            </a:r>
          </a:p>
          <a:p>
            <a:pPr algn="ctr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Montserrat"/>
              </a:rPr>
              <a:t>A team</a:t>
            </a:r>
          </a:p>
          <a:p>
            <a:pPr algn="ctr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Montserrat"/>
              </a:rPr>
              <a:t>B team</a:t>
            </a:r>
          </a:p>
          <a:p>
            <a:pPr algn="ctr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Montserrat"/>
              </a:rPr>
              <a:t>C team</a:t>
            </a:r>
          </a:p>
          <a:p>
            <a:pPr algn="ctr">
              <a:lnSpc>
                <a:spcPts val="4060"/>
              </a:lnSpc>
            </a:p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Montserrat Bold"/>
              </a:rPr>
              <a:t>Tryouts:</a:t>
            </a:r>
            <a:r>
              <a:rPr lang="en-US" sz="2900">
                <a:solidFill>
                  <a:srgbClr val="FFFFFF"/>
                </a:solidFill>
                <a:latin typeface="Montserrat"/>
              </a:rPr>
              <a:t> March 5th &amp; 6th, 7-8:30am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Montserrat Bold"/>
              </a:rPr>
              <a:t>During the season, practices will be on Tuesday &amp; Wednesday mornings from 7:30-8:30.</a:t>
            </a:r>
          </a:p>
          <a:p>
            <a:pPr>
              <a:lnSpc>
                <a:spcPts val="339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336194" y="2575385"/>
            <a:ext cx="5230221" cy="7812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5"/>
              </a:lnSpc>
            </a:pPr>
            <a:r>
              <a:rPr lang="en-US" sz="4086">
                <a:solidFill>
                  <a:srgbClr val="FFFFFF"/>
                </a:solidFill>
                <a:latin typeface="Barlow SemiCondensed Bold"/>
              </a:rPr>
              <a:t>STUDENTS MUST HAVE A PHYSICAL UPLOADED TO DRAGONFLY IN ORDER TO PARTICIPATE IN SOCCER CLUB</a:t>
            </a:r>
          </a:p>
          <a:p>
            <a:pPr algn="ctr">
              <a:lnSpc>
                <a:spcPts val="4495"/>
              </a:lnSpc>
            </a:pPr>
          </a:p>
          <a:p>
            <a:pPr algn="ctr">
              <a:lnSpc>
                <a:spcPts val="4495"/>
              </a:lnSpc>
            </a:pPr>
            <a:r>
              <a:rPr lang="en-US" sz="4086">
                <a:solidFill>
                  <a:srgbClr val="FFFFFF"/>
                </a:solidFill>
                <a:latin typeface="Barlow SemiCondensed Bold"/>
              </a:rPr>
              <a:t>DragonFly instructions link:  </a:t>
            </a:r>
            <a:r>
              <a:rPr lang="en-US" sz="4086">
                <a:solidFill>
                  <a:srgbClr val="FFFFFF"/>
                </a:solidFill>
                <a:latin typeface="Barlow SemiCondensed Bold"/>
                <a:hlinkClick r:id="rId4" tooltip="https://nam04.safelinks.protection.outlook.com/?url=https%3A%2F%2Fwww.forsyth.k12.ga.us%2FPage%2F55111&amp;data=05%7C02%7Cf38361%40forsyth.k12.ga.us%7Cc20bf04b4a6e43fa8d7b08dc2e3d011b%7Cbc41c1b937824402a9e2bf8c71255790%7C0%7C0%7C638436086745677897%7CUnknown%7CTWFpbGZsb3d8eyJWIjoiMC4wLjAwMDAiLCJQIjoiV2luMzIiLCJBTiI6Ik1haWwiLCJXVCI6Mn0%3D%7C0%7C%7C%7C&amp;sdata=eYdysZbR4Mu19XIPH%2Bpr2NdgoXlhQLxeolMWE8OP%2BAA%3D&amp;reserved=0"/>
              </a:rPr>
              <a:t>https://www.forsyth.k12.ga.us/Page/55111</a:t>
            </a:r>
          </a:p>
          <a:p>
            <a:pPr algn="ctr">
              <a:lnSpc>
                <a:spcPts val="4495"/>
              </a:lnSpc>
            </a:pPr>
          </a:p>
          <a:p>
            <a:pPr algn="ctr">
              <a:lnSpc>
                <a:spcPts val="4495"/>
              </a:lnSpc>
            </a:pPr>
            <a:r>
              <a:rPr lang="en-US" sz="4086">
                <a:solidFill>
                  <a:srgbClr val="FFFFFF"/>
                </a:solidFill>
                <a:latin typeface="Barlow SemiCondensed Bold"/>
              </a:rPr>
              <a:t>FEES: $60</a:t>
            </a:r>
          </a:p>
          <a:p>
            <a:pPr>
              <a:lnSpc>
                <a:spcPts val="7981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962563" y="8940884"/>
            <a:ext cx="2591151" cy="634832"/>
          </a:xfrm>
          <a:custGeom>
            <a:avLst/>
            <a:gdLst/>
            <a:ahLst/>
            <a:cxnLst/>
            <a:rect r="r" b="b" t="t" l="l"/>
            <a:pathLst>
              <a:path h="634832" w="2591151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418390" y="1159403"/>
            <a:ext cx="1480401" cy="457578"/>
          </a:xfrm>
          <a:custGeom>
            <a:avLst/>
            <a:gdLst/>
            <a:ahLst/>
            <a:cxnLst/>
            <a:rect r="r" b="b" t="t" l="l"/>
            <a:pathLst>
              <a:path h="457578" w="1480401">
                <a:moveTo>
                  <a:pt x="0" y="0"/>
                </a:moveTo>
                <a:lnTo>
                  <a:pt x="1480400" y="0"/>
                </a:lnTo>
                <a:lnTo>
                  <a:pt x="1480400" y="457579"/>
                </a:lnTo>
                <a:lnTo>
                  <a:pt x="0" y="45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34787" y="651766"/>
            <a:ext cx="6244798" cy="1568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11"/>
              </a:lnSpc>
            </a:pPr>
            <a:r>
              <a:rPr lang="en-US" sz="10919">
                <a:solidFill>
                  <a:srgbClr val="FFFFFF"/>
                </a:solidFill>
                <a:latin typeface="Barlow SemiCondensed Bold"/>
              </a:rPr>
              <a:t>TEAM INFO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429096" y="3871787"/>
            <a:ext cx="9419060" cy="6415213"/>
            <a:chOff x="0" y="0"/>
            <a:chExt cx="5475623" cy="3729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046804" y="0"/>
            <a:ext cx="10976567" cy="10287000"/>
            <a:chOff x="0" y="0"/>
            <a:chExt cx="3956985" cy="370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56985" cy="3708400"/>
            </a:xfrm>
            <a:custGeom>
              <a:avLst/>
              <a:gdLst/>
              <a:ahLst/>
              <a:cxnLst/>
              <a:rect r="r" b="b" t="t" l="l"/>
              <a:pathLst>
                <a:path h="3708400" w="3956985">
                  <a:moveTo>
                    <a:pt x="2967738" y="0"/>
                  </a:moveTo>
                  <a:lnTo>
                    <a:pt x="989246" y="0"/>
                  </a:lnTo>
                  <a:lnTo>
                    <a:pt x="0" y="1854200"/>
                  </a:lnTo>
                  <a:lnTo>
                    <a:pt x="989246" y="3708400"/>
                  </a:lnTo>
                  <a:lnTo>
                    <a:pt x="2967739" y="3708400"/>
                  </a:lnTo>
                  <a:lnTo>
                    <a:pt x="3956985" y="1854200"/>
                  </a:lnTo>
                  <a:close/>
                </a:path>
              </a:pathLst>
            </a:custGeom>
            <a:blipFill>
              <a:blip r:embed="rId2"/>
              <a:stretch>
                <a:fillRect l="-21399" t="0" r="-1917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3492437" y="-2850304"/>
            <a:ext cx="1746583" cy="8007488"/>
            <a:chOff x="0" y="0"/>
            <a:chExt cx="3130550" cy="143525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30550" cy="14352505"/>
            </a:xfrm>
            <a:custGeom>
              <a:avLst/>
              <a:gdLst/>
              <a:ahLst/>
              <a:cxnLst/>
              <a:rect r="r" b="b" t="t" l="l"/>
              <a:pathLst>
                <a:path h="14352505" w="3130550">
                  <a:moveTo>
                    <a:pt x="0" y="1123950"/>
                  </a:moveTo>
                  <a:lnTo>
                    <a:pt x="0" y="14352505"/>
                  </a:lnTo>
                  <a:lnTo>
                    <a:pt x="3130550" y="1435250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F152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559415"/>
            <a:ext cx="7549303" cy="126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>
                <a:solidFill>
                  <a:srgbClr val="FFFFFF"/>
                </a:solidFill>
                <a:latin typeface="Barlow SemiCondensed Bold"/>
              </a:rPr>
              <a:t>SCHEDULE INFO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6039345" y="0"/>
            <a:ext cx="2374114" cy="1616982"/>
            <a:chOff x="0" y="0"/>
            <a:chExt cx="5475623" cy="37293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410462" y="2393191"/>
            <a:ext cx="9018634" cy="6106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</a:p>
          <a:p>
            <a:pPr algn="ctr">
              <a:lnSpc>
                <a:spcPts val="4500"/>
              </a:lnSpc>
            </a:pPr>
            <a:r>
              <a:rPr lang="en-US" sz="3214">
                <a:solidFill>
                  <a:srgbClr val="FFFFFF"/>
                </a:solidFill>
                <a:latin typeface="Montserrat"/>
              </a:rPr>
              <a:t>Games will be on </a:t>
            </a:r>
            <a:r>
              <a:rPr lang="en-US" sz="3214">
                <a:solidFill>
                  <a:srgbClr val="FFFFFF"/>
                </a:solidFill>
                <a:latin typeface="Montserrat Bold"/>
              </a:rPr>
              <a:t>Saturday’s</a:t>
            </a:r>
            <a:r>
              <a:rPr lang="en-US" sz="3214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14">
                <a:solidFill>
                  <a:srgbClr val="FFFFFF"/>
                </a:solidFill>
                <a:latin typeface="Montserrat Bold"/>
              </a:rPr>
              <a:t>in</a:t>
            </a:r>
            <a:r>
              <a:rPr lang="en-US" sz="3214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14">
                <a:solidFill>
                  <a:srgbClr val="FFFFFF"/>
                </a:solidFill>
                <a:latin typeface="Montserrat Bold"/>
              </a:rPr>
              <a:t>March</a:t>
            </a:r>
            <a:r>
              <a:rPr lang="en-US" sz="3214">
                <a:solidFill>
                  <a:srgbClr val="FFFFFF"/>
                </a:solidFill>
                <a:latin typeface="Montserrat"/>
              </a:rPr>
              <a:t> starting as early as 8:00am or starting as late as 2:15pm.</a:t>
            </a:r>
          </a:p>
          <a:p>
            <a:pPr algn="ctr">
              <a:lnSpc>
                <a:spcPts val="4500"/>
              </a:lnSpc>
            </a:pPr>
            <a:r>
              <a:rPr lang="en-US" sz="3214">
                <a:solidFill>
                  <a:srgbClr val="FFFFFF"/>
                </a:solidFill>
                <a:latin typeface="Montserrat"/>
              </a:rPr>
              <a:t>Two 25-minute halves, gate fee of $3 for spectators.</a:t>
            </a:r>
          </a:p>
          <a:p>
            <a:pPr algn="ctr">
              <a:lnSpc>
                <a:spcPts val="4500"/>
              </a:lnSpc>
            </a:pPr>
          </a:p>
          <a:p>
            <a:pPr algn="ctr">
              <a:lnSpc>
                <a:spcPts val="4500"/>
              </a:lnSpc>
            </a:pPr>
            <a:r>
              <a:rPr lang="en-US" sz="3214">
                <a:solidFill>
                  <a:srgbClr val="FFFFFF"/>
                </a:solidFill>
                <a:latin typeface="Montserrat"/>
              </a:rPr>
              <a:t>If you are on a travel team, then once our schedule is finalized make sure there are no conflicts, or you have a plan if there are.</a:t>
            </a:r>
          </a:p>
          <a:p>
            <a:pPr>
              <a:lnSpc>
                <a:spcPts val="336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68799" y="1028700"/>
            <a:ext cx="2180667" cy="674024"/>
          </a:xfrm>
          <a:custGeom>
            <a:avLst/>
            <a:gdLst/>
            <a:ahLst/>
            <a:cxnLst/>
            <a:rect r="r" b="b" t="t" l="l"/>
            <a:pathLst>
              <a:path h="674024" w="2180667">
                <a:moveTo>
                  <a:pt x="0" y="0"/>
                </a:moveTo>
                <a:lnTo>
                  <a:pt x="2180667" y="0"/>
                </a:lnTo>
                <a:lnTo>
                  <a:pt x="2180667" y="674024"/>
                </a:lnTo>
                <a:lnTo>
                  <a:pt x="0" y="674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797564">
            <a:off x="16353693" y="3109148"/>
            <a:ext cx="1657066" cy="8239012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437540" y="508613"/>
            <a:ext cx="7878905" cy="6444502"/>
            <a:chOff x="0" y="0"/>
            <a:chExt cx="2075103" cy="16973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75103" cy="1697318"/>
            </a:xfrm>
            <a:custGeom>
              <a:avLst/>
              <a:gdLst/>
              <a:ahLst/>
              <a:cxnLst/>
              <a:rect r="r" b="b" t="t" l="l"/>
              <a:pathLst>
                <a:path h="1697318" w="2075103">
                  <a:moveTo>
                    <a:pt x="29478" y="0"/>
                  </a:moveTo>
                  <a:lnTo>
                    <a:pt x="2045624" y="0"/>
                  </a:lnTo>
                  <a:cubicBezTo>
                    <a:pt x="2053442" y="0"/>
                    <a:pt x="2060940" y="3106"/>
                    <a:pt x="2066469" y="8634"/>
                  </a:cubicBezTo>
                  <a:cubicBezTo>
                    <a:pt x="2071997" y="14162"/>
                    <a:pt x="2075103" y="21660"/>
                    <a:pt x="2075103" y="29478"/>
                  </a:cubicBezTo>
                  <a:lnTo>
                    <a:pt x="2075103" y="1667839"/>
                  </a:lnTo>
                  <a:cubicBezTo>
                    <a:pt x="2075103" y="1675657"/>
                    <a:pt x="2071997" y="1683155"/>
                    <a:pt x="2066469" y="1688684"/>
                  </a:cubicBezTo>
                  <a:cubicBezTo>
                    <a:pt x="2060940" y="1694212"/>
                    <a:pt x="2053442" y="1697318"/>
                    <a:pt x="2045624" y="1697318"/>
                  </a:cubicBezTo>
                  <a:lnTo>
                    <a:pt x="29478" y="1697318"/>
                  </a:lnTo>
                  <a:cubicBezTo>
                    <a:pt x="21660" y="1697318"/>
                    <a:pt x="14162" y="1694212"/>
                    <a:pt x="8634" y="1688684"/>
                  </a:cubicBezTo>
                  <a:cubicBezTo>
                    <a:pt x="3106" y="1683155"/>
                    <a:pt x="0" y="1675657"/>
                    <a:pt x="0" y="1667839"/>
                  </a:cubicBezTo>
                  <a:lnTo>
                    <a:pt x="0" y="29478"/>
                  </a:lnTo>
                  <a:cubicBezTo>
                    <a:pt x="0" y="21660"/>
                    <a:pt x="3106" y="14162"/>
                    <a:pt x="8634" y="8634"/>
                  </a:cubicBezTo>
                  <a:cubicBezTo>
                    <a:pt x="14162" y="3106"/>
                    <a:pt x="21660" y="0"/>
                    <a:pt x="29478" y="0"/>
                  </a:cubicBezTo>
                  <a:close/>
                </a:path>
              </a:pathLst>
            </a:custGeom>
            <a:solidFill>
              <a:srgbClr val="CF152B"/>
            </a:solidFill>
            <a:ln w="38100" cap="rnd">
              <a:solidFill>
                <a:srgbClr val="221E5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075103" cy="1706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3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1130221"/>
            <a:ext cx="8263423" cy="5004086"/>
            <a:chOff x="0" y="0"/>
            <a:chExt cx="2176375" cy="13179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76375" cy="1317949"/>
            </a:xfrm>
            <a:custGeom>
              <a:avLst/>
              <a:gdLst/>
              <a:ahLst/>
              <a:cxnLst/>
              <a:rect r="r" b="b" t="t" l="l"/>
              <a:pathLst>
                <a:path h="1317949" w="2176375">
                  <a:moveTo>
                    <a:pt x="28107" y="0"/>
                  </a:moveTo>
                  <a:lnTo>
                    <a:pt x="2148268" y="0"/>
                  </a:lnTo>
                  <a:cubicBezTo>
                    <a:pt x="2155722" y="0"/>
                    <a:pt x="2162872" y="2961"/>
                    <a:pt x="2168143" y="8232"/>
                  </a:cubicBezTo>
                  <a:cubicBezTo>
                    <a:pt x="2173414" y="13503"/>
                    <a:pt x="2176375" y="20652"/>
                    <a:pt x="2176375" y="28107"/>
                  </a:cubicBezTo>
                  <a:lnTo>
                    <a:pt x="2176375" y="1289842"/>
                  </a:lnTo>
                  <a:cubicBezTo>
                    <a:pt x="2176375" y="1305365"/>
                    <a:pt x="2163791" y="1317949"/>
                    <a:pt x="2148268" y="1317949"/>
                  </a:cubicBezTo>
                  <a:lnTo>
                    <a:pt x="28107" y="1317949"/>
                  </a:lnTo>
                  <a:cubicBezTo>
                    <a:pt x="12584" y="1317949"/>
                    <a:pt x="0" y="1305365"/>
                    <a:pt x="0" y="1289842"/>
                  </a:cubicBezTo>
                  <a:lnTo>
                    <a:pt x="0" y="28107"/>
                  </a:lnTo>
                  <a:cubicBezTo>
                    <a:pt x="0" y="12584"/>
                    <a:pt x="12584" y="0"/>
                    <a:pt x="28107" y="0"/>
                  </a:cubicBezTo>
                  <a:close/>
                </a:path>
              </a:pathLst>
            </a:custGeom>
            <a:solidFill>
              <a:srgbClr val="CF152B"/>
            </a:solidFill>
            <a:ln w="38100" cap="rnd">
              <a:solidFill>
                <a:srgbClr val="221E52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176375" cy="13274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3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785466" y="5291672"/>
            <a:ext cx="4322787" cy="4322787"/>
          </a:xfrm>
          <a:custGeom>
            <a:avLst/>
            <a:gdLst/>
            <a:ahLst/>
            <a:cxnLst/>
            <a:rect r="r" b="b" t="t" l="l"/>
            <a:pathLst>
              <a:path h="4322787" w="4322787">
                <a:moveTo>
                  <a:pt x="0" y="0"/>
                </a:moveTo>
                <a:lnTo>
                  <a:pt x="4322787" y="0"/>
                </a:lnTo>
                <a:lnTo>
                  <a:pt x="4322787" y="4322787"/>
                </a:lnTo>
                <a:lnTo>
                  <a:pt x="0" y="432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rnd">
            <a:solidFill>
              <a:srgbClr val="D71920"/>
            </a:solidFill>
            <a:prstDash val="solid"/>
            <a:round/>
          </a:ln>
        </p:spPr>
      </p:sp>
      <p:sp>
        <p:nvSpPr>
          <p:cNvPr name="TextBox 10" id="10"/>
          <p:cNvSpPr txBox="true"/>
          <p:nvPr/>
        </p:nvSpPr>
        <p:spPr>
          <a:xfrm rot="0">
            <a:off x="594710" y="7368999"/>
            <a:ext cx="8549290" cy="126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>
                <a:solidFill>
                  <a:srgbClr val="FFFFFF"/>
                </a:solidFill>
                <a:latin typeface="Barlow SemiCondensed Bold"/>
              </a:rPr>
              <a:t>TEAM BREAKDOWN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50875" y="8644920"/>
            <a:ext cx="7293125" cy="613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Bold"/>
              </a:rPr>
              <a:t>A Team &amp; B Team Rosters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0618" y="971550"/>
            <a:ext cx="7592749" cy="6403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8"/>
              </a:lnSpc>
            </a:pPr>
            <a:r>
              <a:rPr lang="en-US" sz="3055">
                <a:solidFill>
                  <a:srgbClr val="FFFFFF"/>
                </a:solidFill>
                <a:latin typeface="Montserrat Medium"/>
              </a:rPr>
              <a:t>There will be some flexibility with moving from one roster to another based on play, availability, injuries, grades, or other.</a:t>
            </a:r>
          </a:p>
          <a:p>
            <a:pPr algn="ctr">
              <a:lnSpc>
                <a:spcPts val="4278"/>
              </a:lnSpc>
            </a:pPr>
          </a:p>
          <a:p>
            <a:pPr algn="ctr">
              <a:lnSpc>
                <a:spcPts val="4278"/>
              </a:lnSpc>
            </a:pPr>
            <a:r>
              <a:rPr lang="en-US" sz="3055">
                <a:solidFill>
                  <a:srgbClr val="FFFFFF"/>
                </a:solidFill>
                <a:latin typeface="Montserrat Medium"/>
              </a:rPr>
              <a:t>Playing time is not guaranteed, I will do everything I can to play all players, but it may not be equal. Players are expected to attend practice which can also impact playing time</a:t>
            </a:r>
          </a:p>
          <a:p>
            <a:pPr algn="just">
              <a:lnSpc>
                <a:spcPts val="4278"/>
              </a:lnSpc>
            </a:pPr>
          </a:p>
          <a:p>
            <a:pPr algn="just">
              <a:lnSpc>
                <a:spcPts val="4278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1377176"/>
            <a:ext cx="7801097" cy="410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8294" indent="-324147" lvl="1">
              <a:lnSpc>
                <a:spcPts val="4203"/>
              </a:lnSpc>
              <a:buFont typeface="Arial"/>
              <a:buChar char="•"/>
            </a:pPr>
            <a:r>
              <a:rPr lang="en-US" sz="3002">
                <a:solidFill>
                  <a:srgbClr val="FFFFFF"/>
                </a:solidFill>
                <a:latin typeface="Montserrat Medium"/>
              </a:rPr>
              <a:t>Competitive team </a:t>
            </a:r>
            <a:r>
              <a:rPr lang="en-US" sz="3002">
                <a:solidFill>
                  <a:srgbClr val="FFFFFF"/>
                </a:solidFill>
                <a:latin typeface="Montserrat Bold"/>
              </a:rPr>
              <a:t>(A Team)</a:t>
            </a:r>
            <a:r>
              <a:rPr lang="en-US" sz="3002">
                <a:solidFill>
                  <a:srgbClr val="FFFFFF"/>
                </a:solidFill>
                <a:latin typeface="Montserrat Medium"/>
              </a:rPr>
              <a:t> will have three scheduled games and then a “playoff” vs corresponding seed in the other division</a:t>
            </a:r>
          </a:p>
          <a:p>
            <a:pPr algn="just">
              <a:lnSpc>
                <a:spcPts val="3677"/>
              </a:lnSpc>
            </a:pPr>
          </a:p>
          <a:p>
            <a:pPr algn="just" marL="648294" indent="-324147" lvl="1">
              <a:lnSpc>
                <a:spcPts val="4203"/>
              </a:lnSpc>
              <a:buFont typeface="Arial"/>
              <a:buChar char="•"/>
            </a:pPr>
            <a:r>
              <a:rPr lang="en-US" sz="3002">
                <a:solidFill>
                  <a:srgbClr val="FFFFFF"/>
                </a:solidFill>
                <a:latin typeface="Montserrat Medium"/>
              </a:rPr>
              <a:t>Rec Team </a:t>
            </a:r>
            <a:r>
              <a:rPr lang="en-US" sz="3002">
                <a:solidFill>
                  <a:srgbClr val="FFFFFF"/>
                </a:solidFill>
                <a:latin typeface="Montserrat Bold"/>
              </a:rPr>
              <a:t>(B Team)</a:t>
            </a:r>
            <a:r>
              <a:rPr lang="en-US" sz="3002">
                <a:solidFill>
                  <a:srgbClr val="FFFFFF"/>
                </a:solidFill>
                <a:latin typeface="Montserrat Medium"/>
              </a:rPr>
              <a:t> will have three scheduled games, no playoff game.</a:t>
            </a:r>
          </a:p>
          <a:p>
            <a:pPr algn="just">
              <a:lnSpc>
                <a:spcPts val="3682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429096" y="3871787"/>
            <a:ext cx="9419060" cy="6415213"/>
            <a:chOff x="0" y="0"/>
            <a:chExt cx="5475623" cy="37293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046804" y="0"/>
            <a:ext cx="10976567" cy="10287000"/>
            <a:chOff x="0" y="0"/>
            <a:chExt cx="3956985" cy="370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56985" cy="3708400"/>
            </a:xfrm>
            <a:custGeom>
              <a:avLst/>
              <a:gdLst/>
              <a:ahLst/>
              <a:cxnLst/>
              <a:rect r="r" b="b" t="t" l="l"/>
              <a:pathLst>
                <a:path h="3708400" w="3956985">
                  <a:moveTo>
                    <a:pt x="2967738" y="0"/>
                  </a:moveTo>
                  <a:lnTo>
                    <a:pt x="989246" y="0"/>
                  </a:lnTo>
                  <a:lnTo>
                    <a:pt x="0" y="1854200"/>
                  </a:lnTo>
                  <a:lnTo>
                    <a:pt x="989246" y="3708400"/>
                  </a:lnTo>
                  <a:lnTo>
                    <a:pt x="2967739" y="3708400"/>
                  </a:lnTo>
                  <a:lnTo>
                    <a:pt x="3956985" y="1854200"/>
                  </a:lnTo>
                  <a:close/>
                </a:path>
              </a:pathLst>
            </a:custGeom>
            <a:blipFill>
              <a:blip r:embed="rId2"/>
              <a:stretch>
                <a:fillRect l="-21399" t="0" r="-1917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3492437" y="-2850304"/>
            <a:ext cx="1746583" cy="8007488"/>
            <a:chOff x="0" y="0"/>
            <a:chExt cx="3130550" cy="143525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30550" cy="14352505"/>
            </a:xfrm>
            <a:custGeom>
              <a:avLst/>
              <a:gdLst/>
              <a:ahLst/>
              <a:cxnLst/>
              <a:rect r="r" b="b" t="t" l="l"/>
              <a:pathLst>
                <a:path h="14352505" w="3130550">
                  <a:moveTo>
                    <a:pt x="0" y="1123950"/>
                  </a:moveTo>
                  <a:lnTo>
                    <a:pt x="0" y="14352505"/>
                  </a:lnTo>
                  <a:lnTo>
                    <a:pt x="3130550" y="1435250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F152B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6039345" y="0"/>
            <a:ext cx="2374114" cy="1616982"/>
            <a:chOff x="0" y="0"/>
            <a:chExt cx="5475623" cy="37293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68799" y="1028700"/>
            <a:ext cx="2180667" cy="674024"/>
          </a:xfrm>
          <a:custGeom>
            <a:avLst/>
            <a:gdLst/>
            <a:ahLst/>
            <a:cxnLst/>
            <a:rect r="r" b="b" t="t" l="l"/>
            <a:pathLst>
              <a:path h="674024" w="2180667">
                <a:moveTo>
                  <a:pt x="0" y="0"/>
                </a:moveTo>
                <a:lnTo>
                  <a:pt x="2180667" y="0"/>
                </a:lnTo>
                <a:lnTo>
                  <a:pt x="2180667" y="674024"/>
                </a:lnTo>
                <a:lnTo>
                  <a:pt x="0" y="674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550191" y="2813798"/>
            <a:ext cx="7878905" cy="6444502"/>
            <a:chOff x="0" y="0"/>
            <a:chExt cx="2075103" cy="16973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75103" cy="1697318"/>
            </a:xfrm>
            <a:custGeom>
              <a:avLst/>
              <a:gdLst/>
              <a:ahLst/>
              <a:cxnLst/>
              <a:rect r="r" b="b" t="t" l="l"/>
              <a:pathLst>
                <a:path h="1697318" w="2075103">
                  <a:moveTo>
                    <a:pt x="29478" y="0"/>
                  </a:moveTo>
                  <a:lnTo>
                    <a:pt x="2045624" y="0"/>
                  </a:lnTo>
                  <a:cubicBezTo>
                    <a:pt x="2053442" y="0"/>
                    <a:pt x="2060940" y="3106"/>
                    <a:pt x="2066469" y="8634"/>
                  </a:cubicBezTo>
                  <a:cubicBezTo>
                    <a:pt x="2071997" y="14162"/>
                    <a:pt x="2075103" y="21660"/>
                    <a:pt x="2075103" y="29478"/>
                  </a:cubicBezTo>
                  <a:lnTo>
                    <a:pt x="2075103" y="1667839"/>
                  </a:lnTo>
                  <a:cubicBezTo>
                    <a:pt x="2075103" y="1675657"/>
                    <a:pt x="2071997" y="1683155"/>
                    <a:pt x="2066469" y="1688684"/>
                  </a:cubicBezTo>
                  <a:cubicBezTo>
                    <a:pt x="2060940" y="1694212"/>
                    <a:pt x="2053442" y="1697318"/>
                    <a:pt x="2045624" y="1697318"/>
                  </a:cubicBezTo>
                  <a:lnTo>
                    <a:pt x="29478" y="1697318"/>
                  </a:lnTo>
                  <a:cubicBezTo>
                    <a:pt x="21660" y="1697318"/>
                    <a:pt x="14162" y="1694212"/>
                    <a:pt x="8634" y="1688684"/>
                  </a:cubicBezTo>
                  <a:cubicBezTo>
                    <a:pt x="3106" y="1683155"/>
                    <a:pt x="0" y="1675657"/>
                    <a:pt x="0" y="1667839"/>
                  </a:cubicBezTo>
                  <a:lnTo>
                    <a:pt x="0" y="29478"/>
                  </a:lnTo>
                  <a:cubicBezTo>
                    <a:pt x="0" y="21660"/>
                    <a:pt x="3106" y="14162"/>
                    <a:pt x="8634" y="8634"/>
                  </a:cubicBezTo>
                  <a:cubicBezTo>
                    <a:pt x="14162" y="3106"/>
                    <a:pt x="21660" y="0"/>
                    <a:pt x="29478" y="0"/>
                  </a:cubicBezTo>
                  <a:close/>
                </a:path>
              </a:pathLst>
            </a:custGeom>
            <a:solidFill>
              <a:srgbClr val="CF152B"/>
            </a:solidFill>
            <a:ln w="38100" cap="rnd">
              <a:solidFill>
                <a:srgbClr val="221E52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2075103" cy="1706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3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572970" y="3088242"/>
            <a:ext cx="5895614" cy="5895614"/>
          </a:xfrm>
          <a:custGeom>
            <a:avLst/>
            <a:gdLst/>
            <a:ahLst/>
            <a:cxnLst/>
            <a:rect r="r" b="b" t="t" l="l"/>
            <a:pathLst>
              <a:path h="5895614" w="5895614">
                <a:moveTo>
                  <a:pt x="0" y="0"/>
                </a:moveTo>
                <a:lnTo>
                  <a:pt x="5895615" y="0"/>
                </a:lnTo>
                <a:lnTo>
                  <a:pt x="5895615" y="5895614"/>
                </a:lnTo>
                <a:lnTo>
                  <a:pt x="0" y="5895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572970" y="559415"/>
            <a:ext cx="4033118" cy="126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>
                <a:solidFill>
                  <a:srgbClr val="FFFFFF"/>
                </a:solidFill>
                <a:latin typeface="Barlow SemiCondensed Bold"/>
              </a:rPr>
              <a:t>QR CODE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1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8457" y="1028700"/>
            <a:ext cx="590496" cy="588282"/>
          </a:xfrm>
          <a:custGeom>
            <a:avLst/>
            <a:gdLst/>
            <a:ahLst/>
            <a:cxnLst/>
            <a:rect r="r" b="b" t="t" l="l"/>
            <a:pathLst>
              <a:path h="588282" w="590496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90632" y="1201492"/>
            <a:ext cx="2336257" cy="280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84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</a:rPr>
              <a:t>Soccer Club</a:t>
            </a:r>
          </a:p>
        </p:txBody>
      </p:sp>
      <p:sp>
        <p:nvSpPr>
          <p:cNvPr name="AutoShape 4" id="4"/>
          <p:cNvSpPr/>
          <p:nvPr/>
        </p:nvSpPr>
        <p:spPr>
          <a:xfrm rot="1797564">
            <a:off x="10439060" y="-2993420"/>
            <a:ext cx="4785227" cy="16273839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642313" y="-144983"/>
            <a:ext cx="15529502" cy="10576965"/>
            <a:chOff x="0" y="0"/>
            <a:chExt cx="5475623" cy="37293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75623" cy="3729384"/>
            </a:xfrm>
            <a:custGeom>
              <a:avLst/>
              <a:gdLst/>
              <a:ahLst/>
              <a:cxnLst/>
              <a:rect r="r" b="b" t="t" l="l"/>
              <a:pathLst>
                <a:path h="3729384" w="5475623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4"/>
              <a:stretch>
                <a:fillRect l="-10469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778899" y="1094052"/>
            <a:ext cx="1480401" cy="457578"/>
          </a:xfrm>
          <a:custGeom>
            <a:avLst/>
            <a:gdLst/>
            <a:ahLst/>
            <a:cxnLst/>
            <a:rect r="r" b="b" t="t" l="l"/>
            <a:pathLst>
              <a:path h="457578" w="1480401">
                <a:moveTo>
                  <a:pt x="0" y="0"/>
                </a:moveTo>
                <a:lnTo>
                  <a:pt x="1480401" y="0"/>
                </a:lnTo>
                <a:lnTo>
                  <a:pt x="1480401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3705" y="3084332"/>
            <a:ext cx="7846150" cy="2059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840"/>
              </a:lnSpc>
            </a:pPr>
            <a:r>
              <a:rPr lang="en-US" sz="14400">
                <a:solidFill>
                  <a:srgbClr val="FFFFFF"/>
                </a:solidFill>
                <a:latin typeface="Barlow SemiCondensed Bold"/>
              </a:rPr>
              <a:t>ANY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953654"/>
            <a:ext cx="12122591" cy="173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CF152B"/>
                </a:solidFill>
                <a:latin typeface="Barlow SemiCondensed Bold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DAF-Co-QbCI</dc:identifier>
  <dcterms:modified xsi:type="dcterms:W3CDTF">2011-08-01T06:04:30Z</dcterms:modified>
  <cp:revision>1</cp:revision>
  <dc:title>Soccer Flex 2/28/24</dc:title>
</cp:coreProperties>
</file>